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1125" r:id="rId6"/>
    <p:sldId id="791" r:id="rId7"/>
    <p:sldId id="1126" r:id="rId8"/>
    <p:sldId id="1120" r:id="rId9"/>
    <p:sldId id="1119" r:id="rId10"/>
    <p:sldId id="1122" r:id="rId11"/>
    <p:sldId id="1121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086DB4-1E57-4193-969A-B2607EA28A14}" v="1" dt="2024-08-26T15:01:09.13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59" d="100"/>
          <a:sy n="159" d="100"/>
        </p:scale>
        <p:origin x="2166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#164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Maastricht, Netherlands, 19-23 August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WG2#164;</a:t>
            </a:r>
            <a:r>
              <a:rPr lang="en-GB" altLang="de-DE" sz="1200" baseline="0" dirty="0">
                <a:solidFill>
                  <a:schemeClr val="bg1"/>
                </a:solidFill>
              </a:rPr>
              <a:t> Maastricht</a:t>
            </a:r>
            <a:r>
              <a:rPr lang="en-US" altLang="de-DE" sz="1200" baseline="0" dirty="0">
                <a:solidFill>
                  <a:schemeClr val="bg1"/>
                </a:solidFill>
              </a:rPr>
              <a:t>, NL, 19-23 August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VMR_Ph2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Sony, 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S2-2409360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VMR_Ph2 </a:t>
            </a:r>
            <a:r>
              <a:rPr lang="en-US" altLang="de-DE" sz="2800" b="1" dirty="0"/>
              <a:t>status after SA2#164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87868"/>
            <a:ext cx="8695692" cy="356488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23.501: 6 CRs agreed.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General feature description, definitions, MWAB configuration, Mobility and Location services support.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Deployment options are documented in a new Annex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Protocol stacks are documented in a new Annex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Two CRs(S2-2409523 and S2-2409244) were objected by one company due to the reasons stated in meeting report.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23.273: 2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Specification update to support for Location Services when MWAB is involved is completed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Pending response to LS (</a:t>
            </a:r>
            <a:r>
              <a:rPr lang="en-US" altLang="de-DE" sz="1200" kern="0" dirty="0"/>
              <a:t>S2-2407345</a:t>
            </a:r>
            <a:r>
              <a:rPr lang="en-US" sz="1200" dirty="0"/>
              <a:t>) sent to RAN3 and cc RAN2, with specific questions on access control and Additional ULI format.   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OAM support is expected to be handled by SA5, and security to be handled by SA3.</a:t>
            </a:r>
            <a:endParaRPr lang="en-US" altLang="zh-CN" sz="1400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28AA107-7346-1DBA-EC4E-6192EAC7A2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852711"/>
              </p:ext>
            </p:extLst>
          </p:nvPr>
        </p:nvGraphicFramePr>
        <p:xfrm>
          <a:off x="406226" y="1514134"/>
          <a:ext cx="8344428" cy="9848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1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28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3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0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3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6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367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05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1040031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dirty="0"/>
                        <a:t>Vehicle Mounted Relays Phase 2	</a:t>
                      </a:r>
                      <a:endParaRPr lang="en-GB" sz="14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VMR_Ph2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10/12/2024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SP-240989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10263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VMR_Ph2 status after SA2#164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/>
              <a:t>None.</a:t>
            </a: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(SA2#165)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Finalize the feature description in TS 23.501 (e.g., Authorization, Emergency service, UE access control)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Finalize description on handling "Additional ULI" pending LS reply from RAN WGs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Start implementing changes needed in TS 23.502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400" dirty="0"/>
              <a:t>  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SA2#160-Ah-Hoc-e Jan’24: 0.5 TU (TR skeleton, Scope, Assumptions, Key Issues)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SA2#161 (Athens) Feb’24: 0.5 TU (New KIs, KI updates; New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SA2#162 (China) Apr’24: 1.0 TU (last chance for new solutions; solution updates, initial evaluations/Start coord with RAN)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SA2#163 (Jeju) May’24: 1.0 TU (Solution updates; evaluations; conclusions, send TR for approval;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SA2#164 (Maastricht, NL) Aug’24: 0.5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highlight>
                  <a:srgbClr val="FFFF00"/>
                </a:highlight>
              </a:rPr>
              <a:t>(1)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TU ( Normative work, coordination with RAN)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SA2#165 (India) Oct’24: 1.0 TU (Normative work, coordination with RAN)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SA2#166 (Orlando) Nov’24: 1.0 TU (Normative work, coordination with RAN)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326027"/>
              </p:ext>
            </p:extLst>
          </p:nvPr>
        </p:nvGraphicFramePr>
        <p:xfrm>
          <a:off x="760882" y="3424238"/>
          <a:ext cx="8188706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5910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820113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832539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58576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4114227827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3239203799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Jan,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Feb.24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Apr. 24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May,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Aug,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Nov,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#161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#162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Total  used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FS_VMR_Ph2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0.5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 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(1)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VMR_Ph2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331789" y="294745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23.501: 6 CRs agreed.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General feature description, definitions, MWAB configuration, Mobility and Location services.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Deployment options are documented in a new Annex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Protocol stacks are documented in a new Annex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Two CRs(S2-2409523 and S2-2409244) were objected by one company due to the reasons stated in meeting report.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23.273: 2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Specification update to support for Location Services when MWAB is involved is completed</a:t>
            </a: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RAN dependencies on the MWAB-</a:t>
            </a:r>
            <a:r>
              <a:rPr lang="en-US" sz="1200" kern="0" dirty="0" err="1"/>
              <a:t>gNB</a:t>
            </a:r>
            <a:r>
              <a:rPr lang="en-US" sz="1200" kern="0" dirty="0"/>
              <a:t> cell access control, and the Additional ULI format, as indicated in LS (S2-2407345).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Additional mobility considerations, e.g. </a:t>
            </a:r>
            <a:r>
              <a:rPr lang="en-US" sz="1200" kern="0" dirty="0" err="1"/>
              <a:t>gNB</a:t>
            </a:r>
            <a:r>
              <a:rPr lang="en-US" sz="1200" kern="0" dirty="0"/>
              <a:t> ID change, based on potential RAN3 inputs. 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dirty="0"/>
              <a:t>OAM support is expected to be handled by SA5, and security to be handled by SA3.</a:t>
            </a:r>
            <a:endParaRPr lang="en-US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defRPr/>
            </a:pPr>
            <a:r>
              <a:rPr lang="en-US" sz="1200" kern="0" dirty="0"/>
              <a:t>Finalize the normative work based on the approved WID (</a:t>
            </a:r>
            <a:r>
              <a:rPr lang="en-US" altLang="zh-CN" sz="1200" kern="0" dirty="0"/>
              <a:t>SP-240989</a:t>
            </a:r>
            <a:r>
              <a:rPr lang="en-US" sz="1200" kern="0" dirty="0"/>
              <a:t>) and conclusions in TR 23.700-06 (clause 8), considering responses from RAN WGs.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679990"/>
              </p:ext>
            </p:extLst>
          </p:nvPr>
        </p:nvGraphicFramePr>
        <p:xfrm>
          <a:off x="401639" y="1762787"/>
          <a:ext cx="8344428" cy="9848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1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28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3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0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3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6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367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05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1040031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dirty="0"/>
                        <a:t>Vehicle Mounted Relays Phase 2	</a:t>
                      </a:r>
                      <a:endParaRPr lang="en-GB" sz="14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VMR_Ph2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10/12/2024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SP-240989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347252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E66D14-669D-43C6-739C-43A2A9EB65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Status report for SA2#162/163</a:t>
            </a:r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FS_VMR_Ph2 status after SA#104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331789" y="294745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23.700-06 v.1.0.0 was Approved in SA#104.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Pending response to LS (</a:t>
            </a:r>
            <a:r>
              <a:rPr lang="en-US" altLang="de-DE" sz="1200" kern="0" dirty="0"/>
              <a:t>S2-2407345</a:t>
            </a:r>
            <a:r>
              <a:rPr lang="en-US" sz="1200" dirty="0"/>
              <a:t>) sent to RAN3 and cc RAN2, with specific questions on access control and Additional ULI format.  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RAN dependencies on the MWAB-</a:t>
            </a:r>
            <a:r>
              <a:rPr lang="en-US" sz="1200" kern="0" dirty="0" err="1"/>
              <a:t>gNB</a:t>
            </a:r>
            <a:r>
              <a:rPr lang="en-US" sz="1200" kern="0" dirty="0"/>
              <a:t> cell access control, and the Additional ULI format, as indicated in LS (S2-2407345).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Additional mobility considerations, e.g. </a:t>
            </a:r>
            <a:r>
              <a:rPr lang="en-US" sz="1200" kern="0" dirty="0" err="1"/>
              <a:t>gNB</a:t>
            </a:r>
            <a:r>
              <a:rPr lang="en-US" sz="1200" kern="0" dirty="0"/>
              <a:t> ID change, based on potential RAN3 inputs. 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dirty="0"/>
              <a:t>OAM support is expected to be handled by SA5, and security to be handled by SA3.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endParaRPr lang="en-US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defRPr/>
            </a:pPr>
            <a:r>
              <a:rPr lang="en-US" sz="1200" kern="0" dirty="0"/>
              <a:t>Start normative work based on the approved WID (</a:t>
            </a:r>
            <a:r>
              <a:rPr lang="en-US" altLang="zh-CN" sz="1200" kern="0" dirty="0"/>
              <a:t>S2-2407385</a:t>
            </a:r>
            <a:r>
              <a:rPr lang="en-US" sz="1200" kern="0" dirty="0"/>
              <a:t>) and conclusions in TR 23.700-06 (clause 8), considering responses from RAN WGs.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723342"/>
              </p:ext>
            </p:extLst>
          </p:nvPr>
        </p:nvGraphicFramePr>
        <p:xfrm>
          <a:off x="401639" y="1762787"/>
          <a:ext cx="8344428" cy="9848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1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28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3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0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3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6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367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05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1020067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dirty="0"/>
                        <a:t>Study on Vehicle Mounted Relays Phase 2	</a:t>
                      </a:r>
                      <a:endParaRPr lang="en-GB" sz="14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FS_VMR_Ph2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95%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SP-240493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95%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VMR_Ph2 </a:t>
            </a:r>
            <a:r>
              <a:rPr lang="en-US" altLang="de-DE" sz="2800" b="1" dirty="0"/>
              <a:t>status after SA2#163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87868"/>
            <a:ext cx="8695692" cy="356488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23.700-06 v.0.4.0 was created and sent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6 contributions agreed (including conclusions for the key issues).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(S2-2407345) to RAN3 (cc RAN2) was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WID (S2-2407385) for normative phase work was agreed.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All the following Key Issues had been concluded, and documented in TR 23.700-06 (clause 8):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Key Issue #1: Architectural enhancements for the support of a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#2: Authorization of a MWAB and configuration of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#3: Control of UE's access to 5GS via a wireless access backhaul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#4: Efficient mobility and service continuity when served by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#5: Support of location services for UEs when MWAB(s) is involved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#6: Support of Emergency services for UEs via a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1 LS (</a:t>
            </a:r>
            <a:r>
              <a:rPr lang="en-US" altLang="de-DE" sz="1200" kern="0" dirty="0"/>
              <a:t>S2-2407345</a:t>
            </a:r>
            <a:r>
              <a:rPr lang="en-US" sz="1200" dirty="0"/>
              <a:t>) to RAN3 and cc RAN2 was agreed, with specific questions on access control and Additional ULI format.  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OAM support is expected to be handled by SA5, and security to be handled by SA3.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114449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04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39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 Phase 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SP-240493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442480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VMR_Ph2 </a:t>
            </a:r>
            <a:r>
              <a:rPr lang="en-US" altLang="de-DE" sz="2800" b="1" dirty="0"/>
              <a:t>status after SA2#162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87868"/>
            <a:ext cx="8695692" cy="356488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23.700-06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12 contributions agreed (including new solution proposals, and interim conclusions).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to RAN3 (cc RAN2) was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1.0 TU used and 1.0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11 new solutions documented addressing Key Issues#1 and #3 to #6 (of the agreed KIs):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Key Issue #1: Architectural enhancements for the support of a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#2: Authorization of a MWAB and configuration of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#3: Control of UE's access to 5GS via a wireless access backhaul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#4: Efficient mobility and service continuity when served by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#5: Support of location services for UEs when MWAB(s) is involved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#6: Support of Emergency services for UEs via a MWAB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500" b="1" kern="0" dirty="0"/>
              <a:t>1 Interim conclusion on KI#2 above was agreed (S2-2405787)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1 LS (S2-2405822) to RAN3 and cc RAN2 was agreed, with specific questions and invitation for TR solutions reviews.  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OAM support is expected to be handled by SA5, and security to be handled by SA3.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114449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04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39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 Phase 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SP-240493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18884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51568</TotalTime>
  <Words>1374</Words>
  <Application>Microsoft Office PowerPoint</Application>
  <PresentationFormat>On-screen Show (4:3)</PresentationFormat>
  <Paragraphs>199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</vt:lpstr>
      <vt:lpstr>Calibri</vt:lpstr>
      <vt:lpstr>Times New Roman</vt:lpstr>
      <vt:lpstr>Office Theme</vt:lpstr>
      <vt:lpstr>VMR_Ph2 Status Report</vt:lpstr>
      <vt:lpstr>VMR_Ph2 status after SA2#164 (1/2)</vt:lpstr>
      <vt:lpstr>VMR_Ph2 status after SA2#164 (2/2)</vt:lpstr>
      <vt:lpstr>VMR_Ph2 status at SA#105</vt:lpstr>
      <vt:lpstr>Annex</vt:lpstr>
      <vt:lpstr>FS_VMR_Ph2 status after SA#104</vt:lpstr>
      <vt:lpstr>FS_VMR_Ph2 status after SA2#163</vt:lpstr>
      <vt:lpstr>FS_VMR_Ph2 status after SA2#162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Lars Aug23</cp:lastModifiedBy>
  <cp:revision>1893</cp:revision>
  <dcterms:created xsi:type="dcterms:W3CDTF">2008-08-30T09:32:10Z</dcterms:created>
  <dcterms:modified xsi:type="dcterms:W3CDTF">2024-08-28T14:31:04Z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